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3" r:id="rId6"/>
    <p:sldId id="258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>
        <p:scale>
          <a:sx n="89" d="100"/>
          <a:sy n="89" d="100"/>
        </p:scale>
        <p:origin x="360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Hospital IT Department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fontScale="55000" lnSpcReduction="20000"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AMAN HAMIDSHA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RIYA MARY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AAYAN EBRAHIM</a:t>
            </a:r>
          </a:p>
          <a:p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A1DBD-E2A6-47F1-8CE0-D1EE06FE8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of IT Department in Hospital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1D179-2534-40A3-A0D0-F254803EF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 Managing the hospital network.</a:t>
            </a:r>
          </a:p>
          <a:p>
            <a:r>
              <a:rPr lang="en-US" dirty="0"/>
              <a:t>* Tech Support.</a:t>
            </a:r>
          </a:p>
          <a:p>
            <a:r>
              <a:rPr lang="en-US" dirty="0"/>
              <a:t>* Communicates and coordinates with all the other departments to ensure hospital operations are running smoothly.</a:t>
            </a:r>
          </a:p>
          <a:p>
            <a:r>
              <a:rPr lang="en-AE" dirty="0"/>
              <a:t>* Managing the HIS, and all its components.</a:t>
            </a:r>
          </a:p>
          <a:p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317840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7C58-FC57-4D13-8169-2033255B9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Significance of IT department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C2560-BCD6-429C-8361-432949F3F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* IT department is the “backbone of all modern hospital operations”.</a:t>
            </a:r>
          </a:p>
          <a:p>
            <a:r>
              <a:rPr lang="en-US" dirty="0"/>
              <a:t>* Helps increase customer care quality when the available technology is used effectively.</a:t>
            </a:r>
          </a:p>
          <a:p>
            <a:r>
              <a:rPr lang="en-US" dirty="0"/>
              <a:t>* Can properly keep track of and maintain all sorts of medical reports, prescription reports, billing information etc.</a:t>
            </a:r>
          </a:p>
          <a:p>
            <a:r>
              <a:rPr lang="en-US" dirty="0"/>
              <a:t>* Helps all the departments in the hospital communicate and collaborate effectively.</a:t>
            </a:r>
          </a:p>
        </p:txBody>
      </p:sp>
    </p:spTree>
    <p:extLst>
      <p:ext uri="{BB962C8B-B14F-4D97-AF65-F5344CB8AC3E}">
        <p14:creationId xmlns:p14="http://schemas.microsoft.com/office/powerpoint/2010/main" val="1171238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1924D-3A98-4DC3-BFE4-E5AF28F946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H.I.S.</a:t>
            </a:r>
            <a:endParaRPr lang="en-A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A7D59B-949F-45D8-9C25-6AD0DA2160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HOSPITAL INFORMATION SYSTEM (SEE VIDEO)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455415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23566-FF0A-47A8-A726-2C445BF54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video was prepared: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7F4CF-9E44-4230-8131-3EF9A798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next slide will display the unique way in which we have curated our video. It is to signify that IT is everywhere and even a project about IT is prepared using IT (presentation, video etc.)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271465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B1E9AC4B-43D8-44A3-9504-53B9F9E817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6749" b="26749"/>
          <a:stretch/>
        </p:blipFill>
        <p:spPr>
          <a:xfrm>
            <a:off x="9226844" y="2700883"/>
            <a:ext cx="1848630" cy="6942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8B1ED46-21E7-496B-9087-546E17727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Created in Python</a:t>
            </a:r>
            <a:endParaRPr lang="en-A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7D23DA-4C63-4A9C-AD72-3633DEC33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Manim</a:t>
            </a:r>
            <a:r>
              <a:rPr lang="en-US" dirty="0"/>
              <a:t> Module,</a:t>
            </a:r>
          </a:p>
          <a:p>
            <a:r>
              <a:rPr lang="en-US" dirty="0"/>
              <a:t>469 lines of code</a:t>
            </a:r>
            <a:endParaRPr lang="en-A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99E8D83-A7C9-407E-A836-BFEB5EECC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42" y="227106"/>
            <a:ext cx="2664881" cy="39716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9E3AE4-0DF8-4063-ADBC-73CFFC0517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788" y="227106"/>
            <a:ext cx="2553067" cy="39716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13056F4-C9B1-49B2-BE97-BF497201B0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6520" y="227106"/>
            <a:ext cx="2019431" cy="39716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E5ED7C0-6315-45C7-8516-8318AE0DE3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616" y="227106"/>
            <a:ext cx="2104512" cy="23037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EA2BF69-98E1-4DDF-9DC6-C49A1D36AC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616" y="2635624"/>
            <a:ext cx="1157563" cy="14137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BA028C0-64DD-4D97-BB92-78F91529EF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33911" y="172866"/>
            <a:ext cx="1683126" cy="148515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4C90985-4686-434F-BF42-0A6E3589B0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68752" y="3462918"/>
            <a:ext cx="2093490" cy="105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021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C088C-AB80-4B00-B4AD-74E299F46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AE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F5F34CA-EB28-461F-94AA-11E4AEFA5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025" y="1078706"/>
            <a:ext cx="4762500" cy="47625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977B00-47B1-4C86-8F01-289B87A9B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Video animated and edited by: Aman Hamidsha and </a:t>
            </a:r>
            <a:r>
              <a:rPr lang="en-US" dirty="0" err="1"/>
              <a:t>Aayan</a:t>
            </a:r>
            <a:r>
              <a:rPr lang="en-US" dirty="0"/>
              <a:t> Ebrahim</a:t>
            </a:r>
          </a:p>
          <a:p>
            <a:r>
              <a:rPr lang="en-US" dirty="0"/>
              <a:t>Research, Presentation, and  Speech Preparation: Riya Mary Joseph</a:t>
            </a:r>
          </a:p>
          <a:p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26233465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{86D06DD0-49A1-44E9-AC99-BB1F61BDC504}tf56160789_win32</Template>
  <TotalTime>432</TotalTime>
  <Words>211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Bookman Old Style</vt:lpstr>
      <vt:lpstr>Calibri</vt:lpstr>
      <vt:lpstr>Franklin Gothic Book</vt:lpstr>
      <vt:lpstr>1_RetrospectVTI</vt:lpstr>
      <vt:lpstr>Hospital IT Department</vt:lpstr>
      <vt:lpstr>Role of IT Department in Hospital</vt:lpstr>
      <vt:lpstr>Significance of IT department</vt:lpstr>
      <vt:lpstr>H.I.S.</vt:lpstr>
      <vt:lpstr>How the video was prepared:</vt:lpstr>
      <vt:lpstr>Animation Created in Python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Department</dc:title>
  <dc:creator>Aman Hamidsha</dc:creator>
  <cp:lastModifiedBy>Aman Hamidsha</cp:lastModifiedBy>
  <cp:revision>14</cp:revision>
  <dcterms:created xsi:type="dcterms:W3CDTF">2022-03-03T17:16:58Z</dcterms:created>
  <dcterms:modified xsi:type="dcterms:W3CDTF">2022-03-10T14:56:11Z</dcterms:modified>
</cp:coreProperties>
</file>

<file path=docProps/thumbnail.jpeg>
</file>